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0" r:id="rId4"/>
    <p:sldId id="259" r:id="rId5"/>
    <p:sldId id="262" r:id="rId6"/>
    <p:sldId id="257" r:id="rId7"/>
    <p:sldId id="258" r:id="rId8"/>
    <p:sldId id="263" r:id="rId9"/>
    <p:sldId id="261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7FA5691-7D69-4702-818B-CD47ACEA3C29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7717B32-17BB-493B-B3B3-DAC64366C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kP5c-aYrWs" TargetMode="External"/><Relationship Id="rId2" Type="http://schemas.openxmlformats.org/officeDocument/2006/relationships/hyperlink" Target="http://www.youtube.com/watch?v=ikRjnOXne6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fqCwdo6_I5c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066800"/>
            <a:ext cx="7772400" cy="1975104"/>
          </a:xfrm>
        </p:spPr>
        <p:txBody>
          <a:bodyPr/>
          <a:lstStyle/>
          <a:p>
            <a:r>
              <a:rPr lang="en-US" sz="10000" dirty="0" smtClean="0"/>
              <a:t>Cake Decorating</a:t>
            </a:r>
            <a:endParaRPr lang="en-US" sz="10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icture 0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54600" cy="3276600"/>
          </a:xfrm>
        </p:spPr>
      </p:pic>
      <p:pic>
        <p:nvPicPr>
          <p:cNvPr id="6" name="Content Placeholder 5" descr="Picture 0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3000" y="1981200"/>
            <a:ext cx="4038600" cy="3028950"/>
          </a:xfrm>
        </p:spPr>
      </p:pic>
      <p:pic>
        <p:nvPicPr>
          <p:cNvPr id="7" name="Picture 6" descr="Picture 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76600"/>
            <a:ext cx="51054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icture 1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7109" y="228600"/>
            <a:ext cx="8768291" cy="6477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066800" y="-1066800"/>
            <a:ext cx="6858000" cy="8991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2400" y="-6096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Popular Cake Decorating </a:t>
            </a:r>
            <a:br>
              <a:rPr lang="en-US" dirty="0" smtClean="0"/>
            </a:br>
            <a:r>
              <a:rPr lang="en-US" dirty="0" smtClean="0"/>
              <a:t>TV Shows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hlinkClick r:id="rId2"/>
              </a:rPr>
              <a:t>http://www.carlosbakery.com/</a:t>
            </a:r>
          </a:p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www.youtube.com/watch?v=okP5c-aYrWs</a:t>
            </a:r>
            <a:endParaRPr lang="en-US" dirty="0" smtClean="0"/>
          </a:p>
          <a:p>
            <a:r>
              <a:rPr lang="en-US" b="1" dirty="0" smtClean="0">
                <a:hlinkClick r:id="rId4"/>
              </a:rPr>
              <a:t>http</a:t>
            </a:r>
            <a:r>
              <a:rPr lang="en-US" b="1" dirty="0" smtClean="0">
                <a:hlinkClick r:id="rId4"/>
              </a:rPr>
              <a:t>://www.charmcitycakes.com/</a:t>
            </a:r>
          </a:p>
          <a:p>
            <a:r>
              <a:rPr lang="en-US" dirty="0" smtClean="0">
                <a:hlinkClick r:id="rId4"/>
              </a:rPr>
              <a:t>http://www.youtube.com/watch?v=fqCwdo6_I5c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 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 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 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s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72</TotalTime>
  <Words>19</Words>
  <Application>Microsoft Office PowerPoint</Application>
  <PresentationFormat>On-screen Show (4:3)</PresentationFormat>
  <Paragraphs>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Metro</vt:lpstr>
      <vt:lpstr>Cake Decorating</vt:lpstr>
      <vt:lpstr>Popular Cake Decorating  TV Shows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CBSD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Cake Decorating</dc:title>
  <dc:creator>JPOTENA</dc:creator>
  <cp:lastModifiedBy>jpotena</cp:lastModifiedBy>
  <cp:revision>12</cp:revision>
  <dcterms:created xsi:type="dcterms:W3CDTF">2010-03-29T11:25:30Z</dcterms:created>
  <dcterms:modified xsi:type="dcterms:W3CDTF">2011-03-29T10:51:55Z</dcterms:modified>
</cp:coreProperties>
</file>